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8" r:id="rId2"/>
    <p:sldId id="260" r:id="rId3"/>
  </p:sldIdLst>
  <p:sldSz cx="9144000" cy="5143500" type="screen16x9"/>
  <p:notesSz cx="6858000" cy="9144000"/>
  <p:embeddedFontLst>
    <p:embeddedFont>
      <p:font typeface="Roboto" panose="02000000000000000000" pitchFamily="2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3760500" y="838199"/>
            <a:ext cx="1495500" cy="209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25000"/>
              <a:buFont typeface="Roboto"/>
              <a:buNone/>
            </a:pPr>
            <a:r>
              <a:rPr lang="en" sz="900" b="1" i="0" u="none" strike="noStrike" cap="none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Value proposition</a:t>
            </a:r>
          </a:p>
        </p:txBody>
      </p:sp>
      <p:sp>
        <p:nvSpPr>
          <p:cNvPr id="68" name="Shape 68"/>
          <p:cNvSpPr/>
          <p:nvPr/>
        </p:nvSpPr>
        <p:spPr>
          <a:xfrm>
            <a:off x="7189165" y="838199"/>
            <a:ext cx="1495500" cy="209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25000"/>
              <a:buFont typeface="Roboto"/>
              <a:buNone/>
            </a:pPr>
            <a:r>
              <a:rPr lang="en" sz="900" b="1" i="0" u="none" strike="noStrike" cap="none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Customer segments</a:t>
            </a:r>
          </a:p>
        </p:txBody>
      </p:sp>
      <p:sp>
        <p:nvSpPr>
          <p:cNvPr id="69" name="Shape 69"/>
          <p:cNvSpPr/>
          <p:nvPr/>
        </p:nvSpPr>
        <p:spPr>
          <a:xfrm>
            <a:off x="5474832" y="838199"/>
            <a:ext cx="1495499" cy="209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25000"/>
              <a:buFont typeface="Roboto"/>
              <a:buNone/>
            </a:pPr>
            <a:r>
              <a:rPr lang="en" sz="900" b="1" i="0" u="none" strike="noStrike" cap="none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Customer relationships</a:t>
            </a:r>
          </a:p>
        </p:txBody>
      </p:sp>
      <p:sp>
        <p:nvSpPr>
          <p:cNvPr id="70" name="Shape 70"/>
          <p:cNvSpPr/>
          <p:nvPr/>
        </p:nvSpPr>
        <p:spPr>
          <a:xfrm>
            <a:off x="5474832" y="2362199"/>
            <a:ext cx="1495499" cy="209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25000"/>
              <a:buFont typeface="Roboto"/>
              <a:buNone/>
            </a:pPr>
            <a:r>
              <a:rPr lang="en" sz="900" b="1" i="0" u="none" strike="noStrike" cap="none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Channels</a:t>
            </a:r>
          </a:p>
        </p:txBody>
      </p:sp>
      <p:sp>
        <p:nvSpPr>
          <p:cNvPr id="71" name="Shape 71"/>
          <p:cNvSpPr/>
          <p:nvPr/>
        </p:nvSpPr>
        <p:spPr>
          <a:xfrm>
            <a:off x="2046167" y="838199"/>
            <a:ext cx="1495500" cy="209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25000"/>
              <a:buFont typeface="Roboto"/>
              <a:buNone/>
            </a:pPr>
            <a:r>
              <a:rPr lang="en" sz="900" b="1" i="0" u="none" strike="noStrike" cap="none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Key activities</a:t>
            </a:r>
          </a:p>
        </p:txBody>
      </p:sp>
      <p:sp>
        <p:nvSpPr>
          <p:cNvPr id="72" name="Shape 72"/>
          <p:cNvSpPr/>
          <p:nvPr/>
        </p:nvSpPr>
        <p:spPr>
          <a:xfrm>
            <a:off x="2046167" y="2362199"/>
            <a:ext cx="1495500" cy="209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25000"/>
              <a:buFont typeface="Roboto"/>
              <a:buNone/>
            </a:pPr>
            <a:r>
              <a:rPr lang="en" sz="900" b="1" i="0" u="none" strike="noStrike" cap="none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Key resources</a:t>
            </a:r>
          </a:p>
        </p:txBody>
      </p:sp>
      <p:sp>
        <p:nvSpPr>
          <p:cNvPr id="73" name="Shape 73"/>
          <p:cNvSpPr/>
          <p:nvPr/>
        </p:nvSpPr>
        <p:spPr>
          <a:xfrm>
            <a:off x="331834" y="838199"/>
            <a:ext cx="1495500" cy="209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25000"/>
              <a:buFont typeface="Roboto"/>
              <a:buNone/>
            </a:pPr>
            <a:r>
              <a:rPr lang="en" sz="900" b="1" i="0" u="none" strike="noStrike" cap="none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Key partners</a:t>
            </a:r>
          </a:p>
        </p:txBody>
      </p:sp>
      <p:sp>
        <p:nvSpPr>
          <p:cNvPr id="74" name="Shape 74"/>
          <p:cNvSpPr/>
          <p:nvPr/>
        </p:nvSpPr>
        <p:spPr>
          <a:xfrm>
            <a:off x="400868" y="3895724"/>
            <a:ext cx="1495499" cy="209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25000"/>
              <a:buFont typeface="Roboto"/>
              <a:buNone/>
            </a:pPr>
            <a:r>
              <a:rPr lang="en" sz="900" b="1" i="0" u="none" strike="noStrike" cap="none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Cost structure</a:t>
            </a:r>
          </a:p>
        </p:txBody>
      </p:sp>
      <p:sp>
        <p:nvSpPr>
          <p:cNvPr id="75" name="Shape 75"/>
          <p:cNvSpPr/>
          <p:nvPr/>
        </p:nvSpPr>
        <p:spPr>
          <a:xfrm>
            <a:off x="4623509" y="3886199"/>
            <a:ext cx="1495500" cy="209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25000"/>
              <a:buFont typeface="Roboto"/>
              <a:buNone/>
            </a:pPr>
            <a:r>
              <a:rPr lang="en" sz="900" b="1" i="0" u="none" strike="noStrike" cap="none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Revenue streams</a:t>
            </a:r>
          </a:p>
        </p:txBody>
      </p:sp>
      <p:sp>
        <p:nvSpPr>
          <p:cNvPr id="76" name="Shape 76"/>
          <p:cNvSpPr/>
          <p:nvPr/>
        </p:nvSpPr>
        <p:spPr>
          <a:xfrm>
            <a:off x="285450" y="142875"/>
            <a:ext cx="4439099" cy="504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MTP:</a:t>
            </a:r>
          </a:p>
        </p:txBody>
      </p:sp>
      <p:sp>
        <p:nvSpPr>
          <p:cNvPr id="77" name="Shape 77"/>
          <p:cNvSpPr/>
          <p:nvPr/>
        </p:nvSpPr>
        <p:spPr>
          <a:xfrm>
            <a:off x="4805400" y="142875"/>
            <a:ext cx="4005900" cy="504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Idea, in one sentence: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8" name="Shape 78"/>
          <p:cNvGrpSpPr/>
          <p:nvPr/>
        </p:nvGrpSpPr>
        <p:grpSpPr>
          <a:xfrm>
            <a:off x="285437" y="733425"/>
            <a:ext cx="8526022" cy="4143300"/>
            <a:chOff x="361650" y="504825"/>
            <a:chExt cx="7058549" cy="4143300"/>
          </a:xfrm>
        </p:grpSpPr>
        <p:sp>
          <p:nvSpPr>
            <p:cNvPr id="79" name="Shape 79"/>
            <p:cNvSpPr/>
            <p:nvPr/>
          </p:nvSpPr>
          <p:spPr>
            <a:xfrm>
              <a:off x="361950" y="504825"/>
              <a:ext cx="7058099" cy="4143300"/>
            </a:xfrm>
            <a:prstGeom prst="rect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Shape 80"/>
            <p:cNvSpPr/>
            <p:nvPr/>
          </p:nvSpPr>
          <p:spPr>
            <a:xfrm>
              <a:off x="381000" y="3562350"/>
              <a:ext cx="3486299" cy="10857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Shape 81"/>
            <p:cNvSpPr/>
            <p:nvPr/>
          </p:nvSpPr>
          <p:spPr>
            <a:xfrm>
              <a:off x="3867300" y="3562350"/>
              <a:ext cx="3552899" cy="10857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Shape 82"/>
            <p:cNvSpPr/>
            <p:nvPr/>
          </p:nvSpPr>
          <p:spPr>
            <a:xfrm>
              <a:off x="3162450" y="504825"/>
              <a:ext cx="1428600" cy="3057599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Shape 83"/>
            <p:cNvSpPr/>
            <p:nvPr/>
          </p:nvSpPr>
          <p:spPr>
            <a:xfrm>
              <a:off x="5991450" y="504825"/>
              <a:ext cx="1428600" cy="3057599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Shape 84"/>
            <p:cNvSpPr/>
            <p:nvPr/>
          </p:nvSpPr>
          <p:spPr>
            <a:xfrm>
              <a:off x="361650" y="504825"/>
              <a:ext cx="1400400" cy="3057599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Shape 85"/>
            <p:cNvSpPr/>
            <p:nvPr/>
          </p:nvSpPr>
          <p:spPr>
            <a:xfrm>
              <a:off x="1762050" y="504825"/>
              <a:ext cx="1400400" cy="1533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Shape 86"/>
            <p:cNvSpPr/>
            <p:nvPr/>
          </p:nvSpPr>
          <p:spPr>
            <a:xfrm>
              <a:off x="4591050" y="504825"/>
              <a:ext cx="1400400" cy="1533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Shape 87"/>
            <p:cNvSpPr/>
            <p:nvPr/>
          </p:nvSpPr>
          <p:spPr>
            <a:xfrm>
              <a:off x="1762050" y="2038425"/>
              <a:ext cx="1400400" cy="1533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Shape 88"/>
            <p:cNvSpPr/>
            <p:nvPr/>
          </p:nvSpPr>
          <p:spPr>
            <a:xfrm>
              <a:off x="4591050" y="2038425"/>
              <a:ext cx="1400400" cy="15240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4158950" y="647700"/>
            <a:ext cx="389100" cy="276899"/>
          </a:xfrm>
          <a:prstGeom prst="rect">
            <a:avLst/>
          </a:prstGeom>
          <a:solidFill>
            <a:srgbClr val="EEEEEE"/>
          </a:solidFill>
          <a:ln w="9525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25000"/>
              <a:buFont typeface="Arial"/>
              <a:buNone/>
            </a:pPr>
            <a:r>
              <a:rPr lang="en" sz="2000" b="1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</a:p>
        </p:txBody>
      </p:sp>
      <p:sp>
        <p:nvSpPr>
          <p:cNvPr id="100" name="Shape 100"/>
          <p:cNvSpPr/>
          <p:nvPr/>
        </p:nvSpPr>
        <p:spPr>
          <a:xfrm>
            <a:off x="4158950" y="1481430"/>
            <a:ext cx="389100" cy="276899"/>
          </a:xfrm>
          <a:prstGeom prst="rect">
            <a:avLst/>
          </a:prstGeom>
          <a:solidFill>
            <a:srgbClr val="EEEEEE"/>
          </a:solidFill>
          <a:ln w="9525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25000"/>
              <a:buFont typeface="Arial"/>
              <a:buNone/>
            </a:pPr>
            <a:r>
              <a:rPr lang="en" sz="2000" b="1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</a:p>
        </p:txBody>
      </p:sp>
      <p:sp>
        <p:nvSpPr>
          <p:cNvPr id="101" name="Shape 101"/>
          <p:cNvSpPr/>
          <p:nvPr/>
        </p:nvSpPr>
        <p:spPr>
          <a:xfrm>
            <a:off x="4158950" y="2315161"/>
            <a:ext cx="389100" cy="276899"/>
          </a:xfrm>
          <a:prstGeom prst="rect">
            <a:avLst/>
          </a:prstGeom>
          <a:solidFill>
            <a:srgbClr val="EEEEEE"/>
          </a:solidFill>
          <a:ln w="9525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25000"/>
              <a:buFont typeface="Arial"/>
              <a:buNone/>
            </a:pPr>
            <a:r>
              <a:rPr lang="en" sz="2000" b="1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102" name="Shape 102"/>
          <p:cNvSpPr/>
          <p:nvPr/>
        </p:nvSpPr>
        <p:spPr>
          <a:xfrm>
            <a:off x="4158950" y="3148892"/>
            <a:ext cx="389100" cy="276899"/>
          </a:xfrm>
          <a:prstGeom prst="rect">
            <a:avLst/>
          </a:prstGeom>
          <a:solidFill>
            <a:srgbClr val="EEEEEE"/>
          </a:solidFill>
          <a:ln w="9525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25000"/>
              <a:buFont typeface="Arial"/>
              <a:buNone/>
            </a:pPr>
            <a:r>
              <a:rPr lang="en" sz="2000" b="1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</a:p>
        </p:txBody>
      </p:sp>
      <p:sp>
        <p:nvSpPr>
          <p:cNvPr id="103" name="Shape 103"/>
          <p:cNvSpPr/>
          <p:nvPr/>
        </p:nvSpPr>
        <p:spPr>
          <a:xfrm>
            <a:off x="4158950" y="3982625"/>
            <a:ext cx="389100" cy="276899"/>
          </a:xfrm>
          <a:prstGeom prst="rect">
            <a:avLst/>
          </a:prstGeom>
          <a:solidFill>
            <a:srgbClr val="EEEEEE"/>
          </a:solidFill>
          <a:ln w="9525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25000"/>
              <a:buFont typeface="Arial"/>
              <a:buNone/>
            </a:pPr>
            <a:r>
              <a:rPr lang="en" sz="2000" b="1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</p:txBody>
      </p:sp>
      <p:sp>
        <p:nvSpPr>
          <p:cNvPr id="104" name="Shape 104"/>
          <p:cNvSpPr/>
          <p:nvPr/>
        </p:nvSpPr>
        <p:spPr>
          <a:xfrm>
            <a:off x="4547885" y="647700"/>
            <a:ext cx="389100" cy="276899"/>
          </a:xfrm>
          <a:prstGeom prst="rect">
            <a:avLst/>
          </a:prstGeom>
          <a:solidFill>
            <a:srgbClr val="CCCCCC"/>
          </a:solidFill>
          <a:ln w="9525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2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</a:p>
        </p:txBody>
      </p:sp>
      <p:sp>
        <p:nvSpPr>
          <p:cNvPr id="105" name="Shape 105"/>
          <p:cNvSpPr/>
          <p:nvPr/>
        </p:nvSpPr>
        <p:spPr>
          <a:xfrm>
            <a:off x="4547885" y="1481430"/>
            <a:ext cx="389100" cy="276899"/>
          </a:xfrm>
          <a:prstGeom prst="rect">
            <a:avLst/>
          </a:prstGeom>
          <a:solidFill>
            <a:srgbClr val="CCCCCC"/>
          </a:solidFill>
          <a:ln w="9525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2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</a:p>
        </p:txBody>
      </p:sp>
      <p:sp>
        <p:nvSpPr>
          <p:cNvPr id="106" name="Shape 106"/>
          <p:cNvSpPr/>
          <p:nvPr/>
        </p:nvSpPr>
        <p:spPr>
          <a:xfrm>
            <a:off x="4547885" y="2315161"/>
            <a:ext cx="389100" cy="276899"/>
          </a:xfrm>
          <a:prstGeom prst="rect">
            <a:avLst/>
          </a:prstGeom>
          <a:solidFill>
            <a:srgbClr val="CCCCCC"/>
          </a:solidFill>
          <a:ln w="9525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2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</p:txBody>
      </p:sp>
      <p:sp>
        <p:nvSpPr>
          <p:cNvPr id="107" name="Shape 107"/>
          <p:cNvSpPr/>
          <p:nvPr/>
        </p:nvSpPr>
        <p:spPr>
          <a:xfrm>
            <a:off x="4547885" y="3148892"/>
            <a:ext cx="389100" cy="276899"/>
          </a:xfrm>
          <a:prstGeom prst="rect">
            <a:avLst/>
          </a:prstGeom>
          <a:solidFill>
            <a:srgbClr val="CCCCCC"/>
          </a:solidFill>
          <a:ln w="9525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2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108" name="Shape 108"/>
          <p:cNvSpPr/>
          <p:nvPr/>
        </p:nvSpPr>
        <p:spPr>
          <a:xfrm>
            <a:off x="4547885" y="3982625"/>
            <a:ext cx="389100" cy="276899"/>
          </a:xfrm>
          <a:prstGeom prst="rect">
            <a:avLst/>
          </a:prstGeom>
          <a:solidFill>
            <a:srgbClr val="CCCCCC"/>
          </a:solidFill>
          <a:ln w="9525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2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</a:p>
        </p:txBody>
      </p:sp>
      <p:sp>
        <p:nvSpPr>
          <p:cNvPr id="109" name="Shape 109"/>
          <p:cNvSpPr/>
          <p:nvPr/>
        </p:nvSpPr>
        <p:spPr>
          <a:xfrm>
            <a:off x="393307" y="647700"/>
            <a:ext cx="1760699" cy="22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25000"/>
              <a:buFont typeface="Arial"/>
              <a:buNone/>
            </a:pPr>
            <a:r>
              <a:rPr lang="en" sz="1400" b="1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Staff on demand</a:t>
            </a:r>
          </a:p>
        </p:txBody>
      </p:sp>
      <p:sp>
        <p:nvSpPr>
          <p:cNvPr id="110" name="Shape 110"/>
          <p:cNvSpPr/>
          <p:nvPr/>
        </p:nvSpPr>
        <p:spPr>
          <a:xfrm>
            <a:off x="393307" y="1481433"/>
            <a:ext cx="2365800" cy="22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25000"/>
              <a:buFont typeface="Arial"/>
              <a:buNone/>
            </a:pPr>
            <a:r>
              <a:rPr lang="en" sz="1400" b="1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Community &amp; crowd</a:t>
            </a:r>
          </a:p>
        </p:txBody>
      </p:sp>
      <p:sp>
        <p:nvSpPr>
          <p:cNvPr id="111" name="Shape 111"/>
          <p:cNvSpPr/>
          <p:nvPr/>
        </p:nvSpPr>
        <p:spPr>
          <a:xfrm>
            <a:off x="393307" y="2315168"/>
            <a:ext cx="2365800" cy="22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25000"/>
              <a:buFont typeface="Arial"/>
              <a:buNone/>
            </a:pPr>
            <a:r>
              <a:rPr lang="en" sz="1400" b="1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Algorithms</a:t>
            </a:r>
          </a:p>
        </p:txBody>
      </p:sp>
      <p:sp>
        <p:nvSpPr>
          <p:cNvPr id="112" name="Shape 112"/>
          <p:cNvSpPr/>
          <p:nvPr/>
        </p:nvSpPr>
        <p:spPr>
          <a:xfrm>
            <a:off x="393307" y="3148902"/>
            <a:ext cx="2365800" cy="22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25000"/>
              <a:buFont typeface="Arial"/>
              <a:buNone/>
            </a:pPr>
            <a:r>
              <a:rPr lang="en" sz="1400" b="1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Leveraged assets</a:t>
            </a:r>
          </a:p>
        </p:txBody>
      </p:sp>
      <p:sp>
        <p:nvSpPr>
          <p:cNvPr id="113" name="Shape 113"/>
          <p:cNvSpPr/>
          <p:nvPr/>
        </p:nvSpPr>
        <p:spPr>
          <a:xfrm>
            <a:off x="393307" y="3982637"/>
            <a:ext cx="2365800" cy="22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25000"/>
              <a:buFont typeface="Arial"/>
              <a:buNone/>
            </a:pPr>
            <a:r>
              <a:rPr lang="en" sz="1400" b="1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Engagement</a:t>
            </a:r>
          </a:p>
        </p:txBody>
      </p:sp>
      <p:sp>
        <p:nvSpPr>
          <p:cNvPr id="114" name="Shape 114"/>
          <p:cNvSpPr/>
          <p:nvPr/>
        </p:nvSpPr>
        <p:spPr>
          <a:xfrm>
            <a:off x="6339930" y="647700"/>
            <a:ext cx="2365800" cy="22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25000"/>
              <a:buFont typeface="Arial"/>
              <a:buNone/>
            </a:pPr>
            <a:r>
              <a:rPr lang="en" sz="1400" b="1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Interfaces</a:t>
            </a:r>
          </a:p>
        </p:txBody>
      </p:sp>
      <p:sp>
        <p:nvSpPr>
          <p:cNvPr id="115" name="Shape 115"/>
          <p:cNvSpPr/>
          <p:nvPr/>
        </p:nvSpPr>
        <p:spPr>
          <a:xfrm>
            <a:off x="6339930" y="1481433"/>
            <a:ext cx="2365800" cy="22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25000"/>
              <a:buFont typeface="Arial"/>
              <a:buNone/>
            </a:pPr>
            <a:r>
              <a:rPr lang="en" sz="1400" b="1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Dashboards</a:t>
            </a:r>
          </a:p>
        </p:txBody>
      </p:sp>
      <p:sp>
        <p:nvSpPr>
          <p:cNvPr id="116" name="Shape 116"/>
          <p:cNvSpPr/>
          <p:nvPr/>
        </p:nvSpPr>
        <p:spPr>
          <a:xfrm>
            <a:off x="6339930" y="2315168"/>
            <a:ext cx="2365800" cy="22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25000"/>
              <a:buFont typeface="Arial"/>
              <a:buNone/>
            </a:pPr>
            <a:r>
              <a:rPr lang="en" sz="1400" b="1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Experiments</a:t>
            </a:r>
          </a:p>
        </p:txBody>
      </p:sp>
      <p:sp>
        <p:nvSpPr>
          <p:cNvPr id="117" name="Shape 117"/>
          <p:cNvSpPr/>
          <p:nvPr/>
        </p:nvSpPr>
        <p:spPr>
          <a:xfrm>
            <a:off x="6339930" y="3148902"/>
            <a:ext cx="2365800" cy="22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25000"/>
              <a:buFont typeface="Arial"/>
              <a:buNone/>
            </a:pPr>
            <a:r>
              <a:rPr lang="en" sz="1400" b="1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Autonomy</a:t>
            </a:r>
          </a:p>
        </p:txBody>
      </p:sp>
      <p:sp>
        <p:nvSpPr>
          <p:cNvPr id="118" name="Shape 118"/>
          <p:cNvSpPr/>
          <p:nvPr/>
        </p:nvSpPr>
        <p:spPr>
          <a:xfrm>
            <a:off x="6339930" y="3982637"/>
            <a:ext cx="2365800" cy="22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25000"/>
              <a:buFont typeface="Arial"/>
              <a:buNone/>
            </a:pPr>
            <a:r>
              <a:rPr lang="en" sz="1400" b="1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Social</a:t>
            </a:r>
          </a:p>
        </p:txBody>
      </p:sp>
      <p:grpSp>
        <p:nvGrpSpPr>
          <p:cNvPr id="119" name="Shape 119"/>
          <p:cNvGrpSpPr/>
          <p:nvPr/>
        </p:nvGrpSpPr>
        <p:grpSpPr>
          <a:xfrm>
            <a:off x="393300" y="647712"/>
            <a:ext cx="8312405" cy="4152881"/>
            <a:chOff x="416675" y="372975"/>
            <a:chExt cx="7595400" cy="6268499"/>
          </a:xfrm>
        </p:grpSpPr>
        <p:sp>
          <p:nvSpPr>
            <p:cNvPr id="120" name="Shape 120"/>
            <p:cNvSpPr/>
            <p:nvPr/>
          </p:nvSpPr>
          <p:spPr>
            <a:xfrm>
              <a:off x="416675" y="372975"/>
              <a:ext cx="3797700" cy="1253699"/>
            </a:xfrm>
            <a:prstGeom prst="rect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Shape 121"/>
            <p:cNvSpPr/>
            <p:nvPr/>
          </p:nvSpPr>
          <p:spPr>
            <a:xfrm>
              <a:off x="416675" y="1626675"/>
              <a:ext cx="3797700" cy="1253699"/>
            </a:xfrm>
            <a:prstGeom prst="rect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Shape 122"/>
            <p:cNvSpPr/>
            <p:nvPr/>
          </p:nvSpPr>
          <p:spPr>
            <a:xfrm>
              <a:off x="416675" y="2880375"/>
              <a:ext cx="3797700" cy="1253699"/>
            </a:xfrm>
            <a:prstGeom prst="rect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Shape 123"/>
            <p:cNvSpPr/>
            <p:nvPr/>
          </p:nvSpPr>
          <p:spPr>
            <a:xfrm>
              <a:off x="416675" y="4134075"/>
              <a:ext cx="3797700" cy="1253699"/>
            </a:xfrm>
            <a:prstGeom prst="rect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Shape 124"/>
            <p:cNvSpPr/>
            <p:nvPr/>
          </p:nvSpPr>
          <p:spPr>
            <a:xfrm>
              <a:off x="416675" y="5387775"/>
              <a:ext cx="3797700" cy="1253699"/>
            </a:xfrm>
            <a:prstGeom prst="rect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Shape 125"/>
            <p:cNvSpPr/>
            <p:nvPr/>
          </p:nvSpPr>
          <p:spPr>
            <a:xfrm>
              <a:off x="4214375" y="372975"/>
              <a:ext cx="3797700" cy="1253699"/>
            </a:xfrm>
            <a:prstGeom prst="rect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Shape 126"/>
            <p:cNvSpPr/>
            <p:nvPr/>
          </p:nvSpPr>
          <p:spPr>
            <a:xfrm>
              <a:off x="4214375" y="1626675"/>
              <a:ext cx="3797700" cy="1253699"/>
            </a:xfrm>
            <a:prstGeom prst="rect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Shape 127"/>
            <p:cNvSpPr/>
            <p:nvPr/>
          </p:nvSpPr>
          <p:spPr>
            <a:xfrm>
              <a:off x="4214375" y="2880375"/>
              <a:ext cx="3797700" cy="1253699"/>
            </a:xfrm>
            <a:prstGeom prst="rect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Shape 128"/>
            <p:cNvSpPr/>
            <p:nvPr/>
          </p:nvSpPr>
          <p:spPr>
            <a:xfrm>
              <a:off x="4214375" y="4134075"/>
              <a:ext cx="3797700" cy="1253699"/>
            </a:xfrm>
            <a:prstGeom prst="rect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Shape 129"/>
            <p:cNvSpPr/>
            <p:nvPr/>
          </p:nvSpPr>
          <p:spPr>
            <a:xfrm>
              <a:off x="4214375" y="5387775"/>
              <a:ext cx="3797700" cy="1253699"/>
            </a:xfrm>
            <a:prstGeom prst="rect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0" name="Shape 130"/>
          <p:cNvSpPr/>
          <p:nvPr/>
        </p:nvSpPr>
        <p:spPr>
          <a:xfrm>
            <a:off x="393300" y="142875"/>
            <a:ext cx="4788299" cy="400199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MTP:</a:t>
            </a:r>
          </a:p>
        </p:txBody>
      </p:sp>
      <p:sp>
        <p:nvSpPr>
          <p:cNvPr id="131" name="Shape 131"/>
          <p:cNvSpPr/>
          <p:nvPr/>
        </p:nvSpPr>
        <p:spPr>
          <a:xfrm>
            <a:off x="5229225" y="142875"/>
            <a:ext cx="3476400" cy="400199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Idea, in one sentence: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Macintosh PowerPoint</Application>
  <PresentationFormat>On-screen Show (16:9)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Roboto</vt:lpstr>
      <vt:lpstr>Arial</vt:lpstr>
      <vt:lpstr>simple-light-2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Jaroslav Dokoupil</cp:lastModifiedBy>
  <cp:revision>2</cp:revision>
  <dcterms:modified xsi:type="dcterms:W3CDTF">2019-08-14T17:09:43Z</dcterms:modified>
</cp:coreProperties>
</file>